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2" r:id="rId7"/>
    <p:sldId id="263" r:id="rId8"/>
    <p:sldId id="260" r:id="rId9"/>
    <p:sldId id="261" r:id="rId10"/>
    <p:sldId id="264"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10F8C-57AD-46F3-A103-3E74A7AE758F}" v="19" dt="2023-10-22T05:41:47.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orrison" userId="7eae6f2c-8375-4b1b-a6c5-74d79ab14498" providerId="ADAL" clId="{34610F8C-57AD-46F3-A103-3E74A7AE758F}"/>
    <pc:docChg chg="undo custSel addSld delSld modSld sldOrd">
      <pc:chgData name="Anna Morrison" userId="7eae6f2c-8375-4b1b-a6c5-74d79ab14498" providerId="ADAL" clId="{34610F8C-57AD-46F3-A103-3E74A7AE758F}" dt="2023-10-22T05:44:36.114" v="733" actId="14100"/>
      <pc:docMkLst>
        <pc:docMk/>
      </pc:docMkLst>
      <pc:sldChg chg="addSp delSp modSp mod">
        <pc:chgData name="Anna Morrison" userId="7eae6f2c-8375-4b1b-a6c5-74d79ab14498" providerId="ADAL" clId="{34610F8C-57AD-46F3-A103-3E74A7AE758F}" dt="2023-10-22T05:44:36.114" v="733" actId="14100"/>
        <pc:sldMkLst>
          <pc:docMk/>
          <pc:sldMk cId="3838639901" sldId="257"/>
        </pc:sldMkLst>
        <pc:spChg chg="del">
          <ac:chgData name="Anna Morrison" userId="7eae6f2c-8375-4b1b-a6c5-74d79ab14498" providerId="ADAL" clId="{34610F8C-57AD-46F3-A103-3E74A7AE758F}" dt="2023-10-22T05:25:13.579" v="5" actId="478"/>
          <ac:spMkLst>
            <pc:docMk/>
            <pc:sldMk cId="3838639901" sldId="257"/>
            <ac:spMk id="2" creationId="{2C748E89-804D-AA05-57E9-7F28B58A99DC}"/>
          </ac:spMkLst>
        </pc:spChg>
        <pc:spChg chg="del">
          <ac:chgData name="Anna Morrison" userId="7eae6f2c-8375-4b1b-a6c5-74d79ab14498" providerId="ADAL" clId="{34610F8C-57AD-46F3-A103-3E74A7AE758F}" dt="2023-10-22T05:25:07.395" v="2" actId="931"/>
          <ac:spMkLst>
            <pc:docMk/>
            <pc:sldMk cId="3838639901" sldId="257"/>
            <ac:spMk id="3" creationId="{A75C776D-FBC3-6D7A-F888-6EA85261760D}"/>
          </ac:spMkLst>
        </pc:spChg>
        <pc:spChg chg="add mod">
          <ac:chgData name="Anna Morrison" userId="7eae6f2c-8375-4b1b-a6c5-74d79ab14498" providerId="ADAL" clId="{34610F8C-57AD-46F3-A103-3E74A7AE758F}" dt="2023-10-22T05:44:36.114" v="733" actId="14100"/>
          <ac:spMkLst>
            <pc:docMk/>
            <pc:sldMk cId="3838639901" sldId="257"/>
            <ac:spMk id="8" creationId="{6FC796A4-91FA-1A0A-2AC4-E94220196C98}"/>
          </ac:spMkLst>
        </pc:spChg>
        <pc:picChg chg="add ord">
          <ac:chgData name="Anna Morrison" userId="7eae6f2c-8375-4b1b-a6c5-74d79ab14498" providerId="ADAL" clId="{34610F8C-57AD-46F3-A103-3E74A7AE758F}" dt="2023-10-22T05:24:53.985" v="1" actId="167"/>
          <ac:picMkLst>
            <pc:docMk/>
            <pc:sldMk cId="3838639901" sldId="257"/>
            <ac:picMk id="5" creationId="{89C3570B-3747-7FED-83F9-4E981321C14F}"/>
          </ac:picMkLst>
        </pc:picChg>
        <pc:picChg chg="add mod">
          <ac:chgData name="Anna Morrison" userId="7eae6f2c-8375-4b1b-a6c5-74d79ab14498" providerId="ADAL" clId="{34610F8C-57AD-46F3-A103-3E74A7AE758F}" dt="2023-10-22T05:25:10.367" v="4" actId="1440"/>
          <ac:picMkLst>
            <pc:docMk/>
            <pc:sldMk cId="3838639901" sldId="257"/>
            <ac:picMk id="7" creationId="{B7C68EAB-9AF9-FF2F-3F2D-588FD6FE1D90}"/>
          </ac:picMkLst>
        </pc:picChg>
      </pc:sldChg>
      <pc:sldChg chg="addSp delSp modSp add mod">
        <pc:chgData name="Anna Morrison" userId="7eae6f2c-8375-4b1b-a6c5-74d79ab14498" providerId="ADAL" clId="{34610F8C-57AD-46F3-A103-3E74A7AE758F}" dt="2023-10-22T05:37:33.690" v="349" actId="20577"/>
        <pc:sldMkLst>
          <pc:docMk/>
          <pc:sldMk cId="3720591826" sldId="258"/>
        </pc:sldMkLst>
        <pc:spChg chg="add del mod">
          <ac:chgData name="Anna Morrison" userId="7eae6f2c-8375-4b1b-a6c5-74d79ab14498" providerId="ADAL" clId="{34610F8C-57AD-46F3-A103-3E74A7AE758F}" dt="2023-10-22T05:26:52.424" v="132" actId="478"/>
          <ac:spMkLst>
            <pc:docMk/>
            <pc:sldMk cId="3720591826" sldId="258"/>
            <ac:spMk id="3" creationId="{75239D1D-50BA-E829-96C1-6A6857D88424}"/>
          </ac:spMkLst>
        </pc:spChg>
        <pc:spChg chg="mod">
          <ac:chgData name="Anna Morrison" userId="7eae6f2c-8375-4b1b-a6c5-74d79ab14498" providerId="ADAL" clId="{34610F8C-57AD-46F3-A103-3E74A7AE758F}" dt="2023-10-22T05:37:33.690" v="349" actId="20577"/>
          <ac:spMkLst>
            <pc:docMk/>
            <pc:sldMk cId="3720591826" sldId="258"/>
            <ac:spMk id="8" creationId="{6FC796A4-91FA-1A0A-2AC4-E94220196C98}"/>
          </ac:spMkLst>
        </pc:spChg>
        <pc:picChg chg="add del">
          <ac:chgData name="Anna Morrison" userId="7eae6f2c-8375-4b1b-a6c5-74d79ab14498" providerId="ADAL" clId="{34610F8C-57AD-46F3-A103-3E74A7AE758F}" dt="2023-10-22T05:26:50.180" v="131" actId="478"/>
          <ac:picMkLst>
            <pc:docMk/>
            <pc:sldMk cId="3720591826" sldId="258"/>
            <ac:picMk id="5" creationId="{89C3570B-3747-7FED-83F9-4E981321C14F}"/>
          </ac:picMkLst>
        </pc:picChg>
        <pc:picChg chg="del">
          <ac:chgData name="Anna Morrison" userId="7eae6f2c-8375-4b1b-a6c5-74d79ab14498" providerId="ADAL" clId="{34610F8C-57AD-46F3-A103-3E74A7AE758F}" dt="2023-10-22T05:26:44.612" v="129" actId="478"/>
          <ac:picMkLst>
            <pc:docMk/>
            <pc:sldMk cId="3720591826" sldId="258"/>
            <ac:picMk id="7" creationId="{B7C68EAB-9AF9-FF2F-3F2D-588FD6FE1D90}"/>
          </ac:picMkLst>
        </pc:picChg>
      </pc:sldChg>
      <pc:sldChg chg="addSp delSp modSp new del mod">
        <pc:chgData name="Anna Morrison" userId="7eae6f2c-8375-4b1b-a6c5-74d79ab14498" providerId="ADAL" clId="{34610F8C-57AD-46F3-A103-3E74A7AE758F}" dt="2023-10-22T05:36:53.793" v="299" actId="47"/>
        <pc:sldMkLst>
          <pc:docMk/>
          <pc:sldMk cId="3450180104" sldId="259"/>
        </pc:sldMkLst>
        <pc:spChg chg="del">
          <ac:chgData name="Anna Morrison" userId="7eae6f2c-8375-4b1b-a6c5-74d79ab14498" providerId="ADAL" clId="{34610F8C-57AD-46F3-A103-3E74A7AE758F}" dt="2023-10-22T05:27:53.781" v="149" actId="478"/>
          <ac:spMkLst>
            <pc:docMk/>
            <pc:sldMk cId="3450180104" sldId="259"/>
            <ac:spMk id="2" creationId="{3ACF2973-F25F-3DEB-8754-3BF6516C95BB}"/>
          </ac:spMkLst>
        </pc:spChg>
        <pc:spChg chg="del">
          <ac:chgData name="Anna Morrison" userId="7eae6f2c-8375-4b1b-a6c5-74d79ab14498" providerId="ADAL" clId="{34610F8C-57AD-46F3-A103-3E74A7AE758F}" dt="2023-10-22T05:27:56.717" v="150" actId="478"/>
          <ac:spMkLst>
            <pc:docMk/>
            <pc:sldMk cId="3450180104" sldId="259"/>
            <ac:spMk id="3" creationId="{64517721-114C-5B92-1266-D905C12F7E96}"/>
          </ac:spMkLst>
        </pc:spChg>
        <pc:picChg chg="add del mod ord">
          <ac:chgData name="Anna Morrison" userId="7eae6f2c-8375-4b1b-a6c5-74d79ab14498" providerId="ADAL" clId="{34610F8C-57AD-46F3-A103-3E74A7AE758F}" dt="2023-10-22T05:27:51.190" v="148" actId="478"/>
          <ac:picMkLst>
            <pc:docMk/>
            <pc:sldMk cId="3450180104" sldId="259"/>
            <ac:picMk id="4" creationId="{468B2967-CCB2-5CAD-CA62-93ADC2FB3AA0}"/>
          </ac:picMkLst>
        </pc:picChg>
      </pc:sldChg>
      <pc:sldChg chg="addSp modSp add mod">
        <pc:chgData name="Anna Morrison" userId="7eae6f2c-8375-4b1b-a6c5-74d79ab14498" providerId="ADAL" clId="{34610F8C-57AD-46F3-A103-3E74A7AE758F}" dt="2023-10-22T05:40:28.257" v="422" actId="20577"/>
        <pc:sldMkLst>
          <pc:docMk/>
          <pc:sldMk cId="1559255511" sldId="260"/>
        </pc:sldMkLst>
        <pc:spChg chg="add mod">
          <ac:chgData name="Anna Morrison" userId="7eae6f2c-8375-4b1b-a6c5-74d79ab14498" providerId="ADAL" clId="{34610F8C-57AD-46F3-A103-3E74A7AE758F}" dt="2023-10-22T05:31:37.373" v="247" actId="20577"/>
          <ac:spMkLst>
            <pc:docMk/>
            <pc:sldMk cId="1559255511" sldId="260"/>
            <ac:spMk id="3" creationId="{A1EDD95C-5DE2-085C-3EAA-DD8C38103ABE}"/>
          </ac:spMkLst>
        </pc:spChg>
        <pc:graphicFrameChg chg="add mod modGraphic">
          <ac:chgData name="Anna Morrison" userId="7eae6f2c-8375-4b1b-a6c5-74d79ab14498" providerId="ADAL" clId="{34610F8C-57AD-46F3-A103-3E74A7AE758F}" dt="2023-10-22T05:40:28.257" v="422" actId="20577"/>
          <ac:graphicFrameMkLst>
            <pc:docMk/>
            <pc:sldMk cId="1559255511" sldId="260"/>
            <ac:graphicFrameMk id="5" creationId="{33424FA6-E94D-0AD5-2DE5-30C185FF239B}"/>
          </ac:graphicFrameMkLst>
        </pc:graphicFrameChg>
      </pc:sldChg>
      <pc:sldChg chg="modSp add mod">
        <pc:chgData name="Anna Morrison" userId="7eae6f2c-8375-4b1b-a6c5-74d79ab14498" providerId="ADAL" clId="{34610F8C-57AD-46F3-A103-3E74A7AE758F}" dt="2023-10-22T05:36:35.535" v="295" actId="1076"/>
        <pc:sldMkLst>
          <pc:docMk/>
          <pc:sldMk cId="4072148628" sldId="261"/>
        </pc:sldMkLst>
        <pc:graphicFrameChg chg="mod modGraphic">
          <ac:chgData name="Anna Morrison" userId="7eae6f2c-8375-4b1b-a6c5-74d79ab14498" providerId="ADAL" clId="{34610F8C-57AD-46F3-A103-3E74A7AE758F}" dt="2023-10-22T05:36:35.535" v="295" actId="1076"/>
          <ac:graphicFrameMkLst>
            <pc:docMk/>
            <pc:sldMk cId="4072148628" sldId="261"/>
            <ac:graphicFrameMk id="5" creationId="{33424FA6-E94D-0AD5-2DE5-30C185FF239B}"/>
          </ac:graphicFrameMkLst>
        </pc:graphicFrameChg>
      </pc:sldChg>
      <pc:sldChg chg="modSp add mod">
        <pc:chgData name="Anna Morrison" userId="7eae6f2c-8375-4b1b-a6c5-74d79ab14498" providerId="ADAL" clId="{34610F8C-57AD-46F3-A103-3E74A7AE758F}" dt="2023-10-22T05:40:39.579" v="427" actId="20577"/>
        <pc:sldMkLst>
          <pc:docMk/>
          <pc:sldMk cId="1260193535" sldId="262"/>
        </pc:sldMkLst>
        <pc:spChg chg="mod">
          <ac:chgData name="Anna Morrison" userId="7eae6f2c-8375-4b1b-a6c5-74d79ab14498" providerId="ADAL" clId="{34610F8C-57AD-46F3-A103-3E74A7AE758F}" dt="2023-10-22T05:37:00.970" v="309" actId="20577"/>
          <ac:spMkLst>
            <pc:docMk/>
            <pc:sldMk cId="1260193535" sldId="262"/>
            <ac:spMk id="3" creationId="{A1EDD95C-5DE2-085C-3EAA-DD8C38103ABE}"/>
          </ac:spMkLst>
        </pc:spChg>
        <pc:graphicFrameChg chg="modGraphic">
          <ac:chgData name="Anna Morrison" userId="7eae6f2c-8375-4b1b-a6c5-74d79ab14498" providerId="ADAL" clId="{34610F8C-57AD-46F3-A103-3E74A7AE758F}" dt="2023-10-22T05:40:39.579" v="427" actId="20577"/>
          <ac:graphicFrameMkLst>
            <pc:docMk/>
            <pc:sldMk cId="1260193535" sldId="262"/>
            <ac:graphicFrameMk id="5" creationId="{33424FA6-E94D-0AD5-2DE5-30C185FF239B}"/>
          </ac:graphicFrameMkLst>
        </pc:graphicFrameChg>
      </pc:sldChg>
      <pc:sldChg chg="modSp add mod">
        <pc:chgData name="Anna Morrison" userId="7eae6f2c-8375-4b1b-a6c5-74d79ab14498" providerId="ADAL" clId="{34610F8C-57AD-46F3-A103-3E74A7AE758F}" dt="2023-10-22T05:37:15.375" v="324" actId="20577"/>
        <pc:sldMkLst>
          <pc:docMk/>
          <pc:sldMk cId="3485823708" sldId="263"/>
        </pc:sldMkLst>
        <pc:spChg chg="mod">
          <ac:chgData name="Anna Morrison" userId="7eae6f2c-8375-4b1b-a6c5-74d79ab14498" providerId="ADAL" clId="{34610F8C-57AD-46F3-A103-3E74A7AE758F}" dt="2023-10-22T05:37:15.375" v="324" actId="20577"/>
          <ac:spMkLst>
            <pc:docMk/>
            <pc:sldMk cId="3485823708" sldId="263"/>
            <ac:spMk id="3" creationId="{A1EDD95C-5DE2-085C-3EAA-DD8C38103ABE}"/>
          </ac:spMkLst>
        </pc:spChg>
        <pc:graphicFrameChg chg="modGraphic">
          <ac:chgData name="Anna Morrison" userId="7eae6f2c-8375-4b1b-a6c5-74d79ab14498" providerId="ADAL" clId="{34610F8C-57AD-46F3-A103-3E74A7AE758F}" dt="2023-10-22T05:37:11.774" v="315" actId="20577"/>
          <ac:graphicFrameMkLst>
            <pc:docMk/>
            <pc:sldMk cId="3485823708" sldId="263"/>
            <ac:graphicFrameMk id="5" creationId="{33424FA6-E94D-0AD5-2DE5-30C185FF239B}"/>
          </ac:graphicFrameMkLst>
        </pc:graphicFrameChg>
      </pc:sldChg>
      <pc:sldChg chg="addSp delSp modSp add mod ord">
        <pc:chgData name="Anna Morrison" userId="7eae6f2c-8375-4b1b-a6c5-74d79ab14498" providerId="ADAL" clId="{34610F8C-57AD-46F3-A103-3E74A7AE758F}" dt="2023-10-22T05:43:28.619" v="624" actId="20577"/>
        <pc:sldMkLst>
          <pc:docMk/>
          <pc:sldMk cId="2296480408" sldId="264"/>
        </pc:sldMkLst>
        <pc:spChg chg="add mod">
          <ac:chgData name="Anna Morrison" userId="7eae6f2c-8375-4b1b-a6c5-74d79ab14498" providerId="ADAL" clId="{34610F8C-57AD-46F3-A103-3E74A7AE758F}" dt="2023-10-22T05:43:28.619" v="624" actId="20577"/>
          <ac:spMkLst>
            <pc:docMk/>
            <pc:sldMk cId="2296480408" sldId="264"/>
            <ac:spMk id="3" creationId="{7E443CD2-7FC4-3F17-3748-1BC3B5B5D706}"/>
          </ac:spMkLst>
        </pc:spChg>
        <pc:spChg chg="mod">
          <ac:chgData name="Anna Morrison" userId="7eae6f2c-8375-4b1b-a6c5-74d79ab14498" providerId="ADAL" clId="{34610F8C-57AD-46F3-A103-3E74A7AE758F}" dt="2023-10-22T05:42:37.861" v="537" actId="20577"/>
          <ac:spMkLst>
            <pc:docMk/>
            <pc:sldMk cId="2296480408" sldId="264"/>
            <ac:spMk id="8" creationId="{6FC796A4-91FA-1A0A-2AC4-E94220196C98}"/>
          </ac:spMkLst>
        </pc:spChg>
        <pc:picChg chg="add del mod">
          <ac:chgData name="Anna Morrison" userId="7eae6f2c-8375-4b1b-a6c5-74d79ab14498" providerId="ADAL" clId="{34610F8C-57AD-46F3-A103-3E74A7AE758F}" dt="2023-10-22T05:41:44.534" v="525" actId="478"/>
          <ac:picMkLst>
            <pc:docMk/>
            <pc:sldMk cId="2296480408" sldId="264"/>
            <ac:picMk id="2" creationId="{1B2DB57C-924B-82AB-3F00-C05E8DFF8A1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88C9-9D3B-8E59-408E-2B9448088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FFAA77-A483-D190-C4EA-BE2EED8DC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7E79F-F225-AC79-F4B4-21FD99097976}"/>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E7FB8C3D-1AF1-DDC2-9B45-CC8A7B3F35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462576-0B20-842C-7645-F5D98ECF980D}"/>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385022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70FA-AC32-023C-1002-8639B50E1C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A47646-8690-30BD-2430-06D5730C7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BF3BEE-0005-18C8-2CC7-D3817868EA91}"/>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7731AE88-E1A3-5AC6-8BC6-13DDA01CC3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41C043-1057-7497-A499-575F49C71951}"/>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351181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39654D-6AAF-4431-12CC-49D990F085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DF4068-6607-86A4-60D1-14780C437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56B39-4291-0096-2FDA-08BE96719387}"/>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817010E5-C9D9-AC92-3D06-071EA5513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E7FD9-62CB-5FA9-FB8F-595D99ABD4C6}"/>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251433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59B2-F3FB-96E3-36DF-6C0D65E382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B35E0-149B-A7B9-0546-F8C8B0219D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C05BB3-7B72-430E-33B9-BC21AD690A75}"/>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2716C6B3-EC2E-9365-DAE9-839E671F1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9CBA8-0C71-A8A9-A648-C5582762241C}"/>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252891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3564-7A45-C4C3-CB8F-40FDF5A6D9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C4316D-0395-A745-E30D-0A6D810374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1F2D0-FB4B-8719-36F1-666FF4825413}"/>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9B045CFA-4A46-CDB1-07A4-965458BDD2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D66DC-E87F-D5D3-819A-8562D599D3A3}"/>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99760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1DD7-E27E-FC70-35BE-A6E32BD561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503E94-0645-7A0C-E0A4-F231ECDB78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CB1B9A-D465-4C4B-A229-5066C05598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F30AED-CDA9-E5B4-0D22-3040C9DC91C8}"/>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6" name="Footer Placeholder 5">
            <a:extLst>
              <a:ext uri="{FF2B5EF4-FFF2-40B4-BE49-F238E27FC236}">
                <a16:creationId xmlns:a16="http://schemas.microsoft.com/office/drawing/2014/main" id="{61E02A91-5CCF-C033-932E-E02E4896FC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BE60A-4ADE-EE0D-C464-43B1326C669B}"/>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88578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2C2E-ADFE-4888-44E9-B9BB9A7AFA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A1499-AED2-4883-AE6C-0BA9303B5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3BE5F0-142F-EDFB-3940-9B225DAF9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61E310-326D-4FB9-A0AE-BFF8658C3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D270F-E782-5E82-1CB9-78878D6E24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5DD18F-5174-689A-0AE9-92F954BED2B0}"/>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8" name="Footer Placeholder 7">
            <a:extLst>
              <a:ext uri="{FF2B5EF4-FFF2-40B4-BE49-F238E27FC236}">
                <a16:creationId xmlns:a16="http://schemas.microsoft.com/office/drawing/2014/main" id="{6E0264E5-4A36-63CE-D60D-6B54ABAC4B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885AEC-DFAE-CDBC-35B5-E0B5EACA44E2}"/>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40221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BF3E-C470-6BBF-B13F-87EA6FD44F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164E1E-78C2-6C3B-66DA-699C4BE909B4}"/>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4" name="Footer Placeholder 3">
            <a:extLst>
              <a:ext uri="{FF2B5EF4-FFF2-40B4-BE49-F238E27FC236}">
                <a16:creationId xmlns:a16="http://schemas.microsoft.com/office/drawing/2014/main" id="{7FACA2D4-3B1E-C511-252F-1366F150C6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247E78-56C0-5C2C-260E-1771E0A4FAA0}"/>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4885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0171A-9A22-5E68-620F-60CAFD252438}"/>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3" name="Footer Placeholder 2">
            <a:extLst>
              <a:ext uri="{FF2B5EF4-FFF2-40B4-BE49-F238E27FC236}">
                <a16:creationId xmlns:a16="http://schemas.microsoft.com/office/drawing/2014/main" id="{AB6BA1DB-EB32-C16F-1A00-7799FFC481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EBE143-5E35-D586-2ADA-81772A8C02B0}"/>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141707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E6D3-3F93-7A73-8CBF-C93F142F2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E7A744-1A44-5AE1-DFF1-6FDD2E23B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333C4-A2A9-A181-9005-CE0A47B3A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51B42-3301-1C9F-B5A6-F4E0706013B7}"/>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6" name="Footer Placeholder 5">
            <a:extLst>
              <a:ext uri="{FF2B5EF4-FFF2-40B4-BE49-F238E27FC236}">
                <a16:creationId xmlns:a16="http://schemas.microsoft.com/office/drawing/2014/main" id="{1F739074-A61D-6582-752D-C29E09DCD4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A254D2-E484-A2B5-3A79-BBCABFD635DC}"/>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43370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3F9F-901F-2A60-CB52-4404BFB8B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DB7CF4-FD73-35FF-9B19-726FDE3FC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480242-25FF-76B7-DDE0-57D72AB5C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C0EB9-AA20-4182-3D82-8EA3FC1730F1}"/>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6" name="Footer Placeholder 5">
            <a:extLst>
              <a:ext uri="{FF2B5EF4-FFF2-40B4-BE49-F238E27FC236}">
                <a16:creationId xmlns:a16="http://schemas.microsoft.com/office/drawing/2014/main" id="{090D07AA-41CA-049F-4774-F6C02667A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671352-A3F0-B977-9DBC-70946207044A}"/>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181985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09FDF-5605-8639-FC5E-F3A9EE4C7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F0A209-E9D0-FBC8-2903-575AE739D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50FBE2-F507-5BD7-5DA4-0015C6789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FD0EA6A3-8D2D-6CB7-1C64-2EDBB019C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874A5D-24C5-44FF-FDF7-0B6916408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DD11E-5917-410D-82C8-611E2437EB30}" type="slidenum">
              <a:rPr lang="en-GB" smtClean="0"/>
              <a:t>‹#›</a:t>
            </a:fld>
            <a:endParaRPr lang="en-GB"/>
          </a:p>
        </p:txBody>
      </p:sp>
    </p:spTree>
    <p:extLst>
      <p:ext uri="{BB962C8B-B14F-4D97-AF65-F5344CB8AC3E}">
        <p14:creationId xmlns:p14="http://schemas.microsoft.com/office/powerpoint/2010/main" val="177708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E33C-87B7-4389-3723-29E199D3478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BA2BD09-5783-7D80-8A69-281A3D1917BE}"/>
              </a:ext>
            </a:extLst>
          </p:cNvPr>
          <p:cNvSpPr>
            <a:spLocks noGrp="1"/>
          </p:cNvSpPr>
          <p:nvPr>
            <p:ph type="subTitle" idx="1"/>
          </p:nvPr>
        </p:nvSpPr>
        <p:spPr/>
        <p:txBody>
          <a:bodyPr/>
          <a:lstStyle/>
          <a:p>
            <a:endParaRPr lang="en-GB"/>
          </a:p>
        </p:txBody>
      </p:sp>
      <p:pic>
        <p:nvPicPr>
          <p:cNvPr id="5" name="Picture 4" descr="A group of numbers on a surface&#10;&#10;Description automatically generated">
            <a:extLst>
              <a:ext uri="{FF2B5EF4-FFF2-40B4-BE49-F238E27FC236}">
                <a16:creationId xmlns:a16="http://schemas.microsoft.com/office/drawing/2014/main" id="{58DDEDDE-209D-13A8-F413-A10191580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711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C3570B-3747-7FED-83F9-4E981321C14F}"/>
              </a:ext>
            </a:extLst>
          </p:cNvPr>
          <p:cNvPicPr>
            <a:picLocks noChangeAspect="1"/>
          </p:cNvPicPr>
          <p:nvPr/>
        </p:nvPicPr>
        <p:blipFill>
          <a:blip r:embed="rId2"/>
          <a:stretch>
            <a:fillRect/>
          </a:stretch>
        </p:blipFill>
        <p:spPr>
          <a:xfrm>
            <a:off x="0" y="0"/>
            <a:ext cx="12192000" cy="6858000"/>
          </a:xfrm>
          <a:prstGeom prst="rect">
            <a:avLst/>
          </a:prstGeom>
        </p:spPr>
      </p:pic>
      <p:pic>
        <p:nvPicPr>
          <p:cNvPr id="7" name="Content Placeholder 6" descr="A green and white student worksheet&#10;&#10;Description automatically generated">
            <a:extLst>
              <a:ext uri="{FF2B5EF4-FFF2-40B4-BE49-F238E27FC236}">
                <a16:creationId xmlns:a16="http://schemas.microsoft.com/office/drawing/2014/main" id="{B7C68EAB-9AF9-FF2F-3F2D-588FD6FE1D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12459" y="1253331"/>
            <a:ext cx="3060441" cy="4351338"/>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6FC796A4-91FA-1A0A-2AC4-E94220196C98}"/>
              </a:ext>
            </a:extLst>
          </p:cNvPr>
          <p:cNvSpPr txBox="1">
            <a:spLocks/>
          </p:cNvSpPr>
          <p:nvPr/>
        </p:nvSpPr>
        <p:spPr>
          <a:xfrm>
            <a:off x="467282" y="1443070"/>
            <a:ext cx="7958261" cy="2475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Tahoma" panose="020B0604030504040204" pitchFamily="34" charset="0"/>
                <a:ea typeface="Tahoma" panose="020B0604030504040204" pitchFamily="34" charset="0"/>
                <a:cs typeface="Tahoma" panose="020B0604030504040204" pitchFamily="34" charset="0"/>
              </a:rPr>
              <a:t>Calculating the benefit of apprenticeships</a:t>
            </a:r>
          </a:p>
          <a:p>
            <a:pPr marL="0" indent="0">
              <a:buFont typeface="Arial" panose="020B0604020202020204" pitchFamily="34" charset="0"/>
              <a:buNone/>
            </a:pPr>
            <a:endParaRPr lang="en-GB" sz="1100" b="1"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GB" sz="2000" dirty="0">
                <a:latin typeface="Tahoma" panose="020B0604030504040204" pitchFamily="34" charset="0"/>
                <a:ea typeface="Tahoma" panose="020B0604030504040204" pitchFamily="34" charset="0"/>
                <a:cs typeface="Tahoma" panose="020B0604030504040204" pitchFamily="34" charset="0"/>
              </a:rPr>
              <a:t>In this activity, you will work through a number of apprenticeship related maths questions.</a:t>
            </a:r>
          </a:p>
          <a:p>
            <a:pPr marL="0" indent="0">
              <a:buFont typeface="Arial" panose="020B0604020202020204" pitchFamily="34" charset="0"/>
              <a:buNone/>
            </a:pPr>
            <a:r>
              <a:rPr lang="en-GB" sz="2000" dirty="0">
                <a:latin typeface="Tahoma" panose="020B0604030504040204" pitchFamily="34" charset="0"/>
                <a:ea typeface="Tahoma" panose="020B0604030504040204" pitchFamily="34" charset="0"/>
                <a:cs typeface="Tahoma" panose="020B0604030504040204" pitchFamily="34" charset="0"/>
              </a:rPr>
              <a:t>Use the student worksheet to record your answers.</a:t>
            </a:r>
          </a:p>
        </p:txBody>
      </p:sp>
    </p:spTree>
    <p:extLst>
      <p:ext uri="{BB962C8B-B14F-4D97-AF65-F5344CB8AC3E}">
        <p14:creationId xmlns:p14="http://schemas.microsoft.com/office/powerpoint/2010/main" val="383863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B2967-CCB2-5CAD-CA62-93ADC2FB3AA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EDD95C-5DE2-085C-3EAA-DD8C38103ABE}"/>
              </a:ext>
            </a:extLst>
          </p:cNvPr>
          <p:cNvSpPr txBox="1"/>
          <p:nvPr/>
        </p:nvSpPr>
        <p:spPr>
          <a:xfrm>
            <a:off x="193611" y="1160116"/>
            <a:ext cx="6097554" cy="369332"/>
          </a:xfrm>
          <a:prstGeom prst="rect">
            <a:avLst/>
          </a:prstGeom>
          <a:noFill/>
        </p:spPr>
        <p:txBody>
          <a:bodyPr wrap="square">
            <a:spAutoFit/>
          </a:bodyPr>
          <a:lstStyle/>
          <a:p>
            <a:pPr marL="0" indent="0">
              <a:buFont typeface="Arial" panose="020B0604020202020204" pitchFamily="34" charset="0"/>
              <a:buNone/>
            </a:pPr>
            <a:r>
              <a:rPr lang="en-GB" sz="1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questions</a:t>
            </a:r>
          </a:p>
        </p:txBody>
      </p:sp>
      <p:graphicFrame>
        <p:nvGraphicFramePr>
          <p:cNvPr id="5" name="Table 4">
            <a:extLst>
              <a:ext uri="{FF2B5EF4-FFF2-40B4-BE49-F238E27FC236}">
                <a16:creationId xmlns:a16="http://schemas.microsoft.com/office/drawing/2014/main" id="{33424FA6-E94D-0AD5-2DE5-30C185FF239B}"/>
              </a:ext>
            </a:extLst>
          </p:cNvPr>
          <p:cNvGraphicFramePr>
            <a:graphicFrameLocks noGrp="1"/>
          </p:cNvGraphicFramePr>
          <p:nvPr>
            <p:extLst>
              <p:ext uri="{D42A27DB-BD31-4B8C-83A1-F6EECF244321}">
                <p14:modId xmlns:p14="http://schemas.microsoft.com/office/powerpoint/2010/main" val="3476859584"/>
              </p:ext>
            </p:extLst>
          </p:nvPr>
        </p:nvGraphicFramePr>
        <p:xfrm>
          <a:off x="300524" y="1762714"/>
          <a:ext cx="11590952" cy="3815080"/>
        </p:xfrm>
        <a:graphic>
          <a:graphicData uri="http://schemas.openxmlformats.org/drawingml/2006/table">
            <a:tbl>
              <a:tblPr firstRow="1" bandRow="1">
                <a:tableStyleId>{C083E6E3-FA7D-4D7B-A595-EF9225AFEA82}</a:tableStyleId>
              </a:tblPr>
              <a:tblGrid>
                <a:gridCol w="10396634">
                  <a:extLst>
                    <a:ext uri="{9D8B030D-6E8A-4147-A177-3AD203B41FA5}">
                      <a16:colId xmlns:a16="http://schemas.microsoft.com/office/drawing/2014/main" val="494537912"/>
                    </a:ext>
                  </a:extLst>
                </a:gridCol>
                <a:gridCol w="1194318">
                  <a:extLst>
                    <a:ext uri="{9D8B030D-6E8A-4147-A177-3AD203B41FA5}">
                      <a16:colId xmlns:a16="http://schemas.microsoft.com/office/drawing/2014/main" val="2383088181"/>
                    </a:ext>
                  </a:extLst>
                </a:gridCol>
              </a:tblGrid>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Question</a:t>
                      </a: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Answer</a:t>
                      </a:r>
                    </a:p>
                  </a:txBody>
                  <a:tcPr/>
                </a:tc>
                <a:extLst>
                  <a:ext uri="{0D108BD9-81ED-4DB2-BD59-A6C34878D82A}">
                    <a16:rowId xmlns:a16="http://schemas.microsoft.com/office/drawing/2014/main" val="39127039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Q1. In the first year of their apprenticeship programme, a large international company employs 1572 apprentices (across departments such as Mechanical Engineering, Software and Digital, Geospatial, and more), in its second year it employs 1753 apprentices, in its third year it employs 152 fewer apprentices than in its second year. How many apprentices are employed in total in the 3 years?</a:t>
                      </a:r>
                    </a:p>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09814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Q2. Pooja bought 7 shirts for her new apprenticeship role as an accountant (one for each day of the week and two spares), for £9.95 each. The cashier charged her an additional £13.07 in VAT. She left the store with a measly £7.28. How much money did Pooja start with?</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9040595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Q3: Alicia is an apprentice finance assistant at a zoo and is in charge of the zoo’s banana stock. The elephants in particular eat a lot of bananas! The peel of a banana weighs about 1/8 of the total weight of the banana. If she has bought 3 kg of bananas, costing £0.96 per 1kg, how much did she pay for the banana peel?</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58540127"/>
                  </a:ext>
                </a:extLst>
              </a:tr>
            </a:tbl>
          </a:graphicData>
        </a:graphic>
      </p:graphicFrame>
    </p:spTree>
    <p:extLst>
      <p:ext uri="{BB962C8B-B14F-4D97-AF65-F5344CB8AC3E}">
        <p14:creationId xmlns:p14="http://schemas.microsoft.com/office/powerpoint/2010/main" val="126019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B2967-CCB2-5CAD-CA62-93ADC2FB3AA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EDD95C-5DE2-085C-3EAA-DD8C38103ABE}"/>
              </a:ext>
            </a:extLst>
          </p:cNvPr>
          <p:cNvSpPr txBox="1"/>
          <p:nvPr/>
        </p:nvSpPr>
        <p:spPr>
          <a:xfrm>
            <a:off x="193611" y="1160116"/>
            <a:ext cx="6097554" cy="369332"/>
          </a:xfrm>
          <a:prstGeom prst="rect">
            <a:avLst/>
          </a:prstGeom>
          <a:noFill/>
        </p:spPr>
        <p:txBody>
          <a:bodyPr wrap="square">
            <a:spAutoFit/>
          </a:bodyPr>
          <a:lstStyle/>
          <a:p>
            <a:pPr marL="0" indent="0">
              <a:buFont typeface="Arial" panose="020B0604020202020204" pitchFamily="34" charset="0"/>
              <a:buNone/>
            </a:pPr>
            <a:r>
              <a:rPr lang="en-GB" sz="1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questions</a:t>
            </a:r>
          </a:p>
        </p:txBody>
      </p:sp>
      <p:graphicFrame>
        <p:nvGraphicFramePr>
          <p:cNvPr id="5" name="Table 4">
            <a:extLst>
              <a:ext uri="{FF2B5EF4-FFF2-40B4-BE49-F238E27FC236}">
                <a16:creationId xmlns:a16="http://schemas.microsoft.com/office/drawing/2014/main" id="{33424FA6-E94D-0AD5-2DE5-30C185FF239B}"/>
              </a:ext>
            </a:extLst>
          </p:cNvPr>
          <p:cNvGraphicFramePr>
            <a:graphicFrameLocks noGrp="1"/>
          </p:cNvGraphicFramePr>
          <p:nvPr>
            <p:extLst>
              <p:ext uri="{D42A27DB-BD31-4B8C-83A1-F6EECF244321}">
                <p14:modId xmlns:p14="http://schemas.microsoft.com/office/powerpoint/2010/main" val="3244451056"/>
              </p:ext>
            </p:extLst>
          </p:nvPr>
        </p:nvGraphicFramePr>
        <p:xfrm>
          <a:off x="300524" y="1781374"/>
          <a:ext cx="11590952" cy="3571240"/>
        </p:xfrm>
        <a:graphic>
          <a:graphicData uri="http://schemas.openxmlformats.org/drawingml/2006/table">
            <a:tbl>
              <a:tblPr firstRow="1" bandRow="1">
                <a:tableStyleId>{C083E6E3-FA7D-4D7B-A595-EF9225AFEA82}</a:tableStyleId>
              </a:tblPr>
              <a:tblGrid>
                <a:gridCol w="10396634">
                  <a:extLst>
                    <a:ext uri="{9D8B030D-6E8A-4147-A177-3AD203B41FA5}">
                      <a16:colId xmlns:a16="http://schemas.microsoft.com/office/drawing/2014/main" val="494537912"/>
                    </a:ext>
                  </a:extLst>
                </a:gridCol>
                <a:gridCol w="1194318">
                  <a:extLst>
                    <a:ext uri="{9D8B030D-6E8A-4147-A177-3AD203B41FA5}">
                      <a16:colId xmlns:a16="http://schemas.microsoft.com/office/drawing/2014/main" val="2383088181"/>
                    </a:ext>
                  </a:extLst>
                </a:gridCol>
              </a:tblGrid>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Question</a:t>
                      </a: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Answer</a:t>
                      </a:r>
                    </a:p>
                  </a:txBody>
                  <a:tcPr/>
                </a:tc>
                <a:extLst>
                  <a:ext uri="{0D108BD9-81ED-4DB2-BD59-A6C34878D82A}">
                    <a16:rowId xmlns:a16="http://schemas.microsoft.com/office/drawing/2014/main" val="3912703949"/>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Q4: Mo is an apprentice Horticulture Supervisor and has been asked to plant an area to grow vegetables at his workplace. He wants to make it 10.1m long and 4.2m wide. He also needs to put a fence around the garden. He decides to make the fence 11.2m long and 5.0m wide. What is the area between the fence and the garden?</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09814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Q5: Charlotte works as an apprentice </a:t>
                      </a:r>
                      <a:r>
                        <a:rPr lang="en-GB" sz="1600" b="0" i="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Boatmaster</a:t>
                      </a:r>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ferry she works on is full when it has ten cars on board. It is also full when it has six trucks on board. The ferryboat never carries cars and trucks at the same time. The ferry made five trips across the river and was full on each trip. It carried a total of 42 cars and trucks across the river. How many cars did the ferry carry altogether in the five trips?</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9040595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Q6: If today is 3 days before Tuesday and tomorrow will be 5 days before Leon’s apprenticeship interview to become an apprentice Business Analyst , what day is his interview on?</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58540127"/>
                  </a:ext>
                </a:extLst>
              </a:tr>
            </a:tbl>
          </a:graphicData>
        </a:graphic>
      </p:graphicFrame>
    </p:spTree>
    <p:extLst>
      <p:ext uri="{BB962C8B-B14F-4D97-AF65-F5344CB8AC3E}">
        <p14:creationId xmlns:p14="http://schemas.microsoft.com/office/powerpoint/2010/main" val="348582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B2967-CCB2-5CAD-CA62-93ADC2FB3AA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EDD95C-5DE2-085C-3EAA-DD8C38103ABE}"/>
              </a:ext>
            </a:extLst>
          </p:cNvPr>
          <p:cNvSpPr txBox="1"/>
          <p:nvPr/>
        </p:nvSpPr>
        <p:spPr>
          <a:xfrm>
            <a:off x="193611" y="1160116"/>
            <a:ext cx="6097554" cy="369332"/>
          </a:xfrm>
          <a:prstGeom prst="rect">
            <a:avLst/>
          </a:prstGeom>
          <a:noFill/>
        </p:spPr>
        <p:txBody>
          <a:bodyPr wrap="square">
            <a:spAutoFit/>
          </a:bodyPr>
          <a:lstStyle/>
          <a:p>
            <a:pPr marL="0" indent="0">
              <a:buFont typeface="Arial" panose="020B0604020202020204" pitchFamily="34" charset="0"/>
              <a:buNone/>
            </a:pPr>
            <a:r>
              <a:rPr lang="en-GB" sz="1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answers</a:t>
            </a:r>
          </a:p>
        </p:txBody>
      </p:sp>
      <p:graphicFrame>
        <p:nvGraphicFramePr>
          <p:cNvPr id="5" name="Table 4">
            <a:extLst>
              <a:ext uri="{FF2B5EF4-FFF2-40B4-BE49-F238E27FC236}">
                <a16:creationId xmlns:a16="http://schemas.microsoft.com/office/drawing/2014/main" id="{33424FA6-E94D-0AD5-2DE5-30C185FF239B}"/>
              </a:ext>
            </a:extLst>
          </p:cNvPr>
          <p:cNvGraphicFramePr>
            <a:graphicFrameLocks noGrp="1"/>
          </p:cNvGraphicFramePr>
          <p:nvPr>
            <p:extLst>
              <p:ext uri="{D42A27DB-BD31-4B8C-83A1-F6EECF244321}">
                <p14:modId xmlns:p14="http://schemas.microsoft.com/office/powerpoint/2010/main" val="1369927739"/>
              </p:ext>
            </p:extLst>
          </p:nvPr>
        </p:nvGraphicFramePr>
        <p:xfrm>
          <a:off x="300524" y="1762714"/>
          <a:ext cx="11590952" cy="3815080"/>
        </p:xfrm>
        <a:graphic>
          <a:graphicData uri="http://schemas.openxmlformats.org/drawingml/2006/table">
            <a:tbl>
              <a:tblPr firstRow="1" bandRow="1">
                <a:tableStyleId>{C083E6E3-FA7D-4D7B-A595-EF9225AFEA82}</a:tableStyleId>
              </a:tblPr>
              <a:tblGrid>
                <a:gridCol w="10396634">
                  <a:extLst>
                    <a:ext uri="{9D8B030D-6E8A-4147-A177-3AD203B41FA5}">
                      <a16:colId xmlns:a16="http://schemas.microsoft.com/office/drawing/2014/main" val="494537912"/>
                    </a:ext>
                  </a:extLst>
                </a:gridCol>
                <a:gridCol w="1194318">
                  <a:extLst>
                    <a:ext uri="{9D8B030D-6E8A-4147-A177-3AD203B41FA5}">
                      <a16:colId xmlns:a16="http://schemas.microsoft.com/office/drawing/2014/main" val="2383088181"/>
                    </a:ext>
                  </a:extLst>
                </a:gridCol>
              </a:tblGrid>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Question</a:t>
                      </a: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Answer</a:t>
                      </a:r>
                    </a:p>
                  </a:txBody>
                  <a:tcPr/>
                </a:tc>
                <a:extLst>
                  <a:ext uri="{0D108BD9-81ED-4DB2-BD59-A6C34878D82A}">
                    <a16:rowId xmlns:a16="http://schemas.microsoft.com/office/drawing/2014/main" val="39127039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Q1. In the first year of their apprenticeship programme, a large international company employs 1572 apprentices (across departments such as Mechanical Engineering, Software and Digital, Geospatial, and more), in its second year it employs 1753 apprentices, in its third year it employs 152 fewer apprentices than in its second year. How many apprentices are employed in total in the 3 years?</a:t>
                      </a:r>
                    </a:p>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4,926</a:t>
                      </a:r>
                    </a:p>
                  </a:txBody>
                  <a:tcPr/>
                </a:tc>
                <a:extLst>
                  <a:ext uri="{0D108BD9-81ED-4DB2-BD59-A6C34878D82A}">
                    <a16:rowId xmlns:a16="http://schemas.microsoft.com/office/drawing/2014/main" val="709814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Q2. Pooja bought 7 shirts for her new apprenticeship role as an accountant (one for each day of the week and two spares), for £9.95 each. The cashier charged her an additional £13.07 in VAT. She left the store with a measly £7.28. How much money did Pooja start with?</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£90</a:t>
                      </a:r>
                    </a:p>
                  </a:txBody>
                  <a:tcPr/>
                </a:tc>
                <a:extLst>
                  <a:ext uri="{0D108BD9-81ED-4DB2-BD59-A6C34878D82A}">
                    <a16:rowId xmlns:a16="http://schemas.microsoft.com/office/drawing/2014/main" val="9040595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Q3: Alicia is an apprentice finance assistant at a zoo and is in charge of the zoo’s banana stock. The elephants in particular eat a lot of bananas! The peel of a banana weighs about 1/8 of the total weight of the banana. If she has bought 3 kg of bananas, costing £0.96 per 1kg, how much did she pay for the banana peel?</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36p</a:t>
                      </a:r>
                    </a:p>
                  </a:txBody>
                  <a:tcPr/>
                </a:tc>
                <a:extLst>
                  <a:ext uri="{0D108BD9-81ED-4DB2-BD59-A6C34878D82A}">
                    <a16:rowId xmlns:a16="http://schemas.microsoft.com/office/drawing/2014/main" val="2758540127"/>
                  </a:ext>
                </a:extLst>
              </a:tr>
            </a:tbl>
          </a:graphicData>
        </a:graphic>
      </p:graphicFrame>
    </p:spTree>
    <p:extLst>
      <p:ext uri="{BB962C8B-B14F-4D97-AF65-F5344CB8AC3E}">
        <p14:creationId xmlns:p14="http://schemas.microsoft.com/office/powerpoint/2010/main" val="155925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B2967-CCB2-5CAD-CA62-93ADC2FB3AA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EDD95C-5DE2-085C-3EAA-DD8C38103ABE}"/>
              </a:ext>
            </a:extLst>
          </p:cNvPr>
          <p:cNvSpPr txBox="1"/>
          <p:nvPr/>
        </p:nvSpPr>
        <p:spPr>
          <a:xfrm>
            <a:off x="193611" y="1160116"/>
            <a:ext cx="6097554" cy="369332"/>
          </a:xfrm>
          <a:prstGeom prst="rect">
            <a:avLst/>
          </a:prstGeom>
          <a:noFill/>
        </p:spPr>
        <p:txBody>
          <a:bodyPr wrap="square">
            <a:spAutoFit/>
          </a:bodyPr>
          <a:lstStyle/>
          <a:p>
            <a:pPr marL="0" indent="0">
              <a:buFont typeface="Arial" panose="020B0604020202020204" pitchFamily="34" charset="0"/>
              <a:buNone/>
            </a:pPr>
            <a:r>
              <a:rPr lang="en-GB" sz="1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answers</a:t>
            </a:r>
          </a:p>
        </p:txBody>
      </p:sp>
      <p:graphicFrame>
        <p:nvGraphicFramePr>
          <p:cNvPr id="5" name="Table 4">
            <a:extLst>
              <a:ext uri="{FF2B5EF4-FFF2-40B4-BE49-F238E27FC236}">
                <a16:creationId xmlns:a16="http://schemas.microsoft.com/office/drawing/2014/main" id="{33424FA6-E94D-0AD5-2DE5-30C185FF239B}"/>
              </a:ext>
            </a:extLst>
          </p:cNvPr>
          <p:cNvGraphicFramePr>
            <a:graphicFrameLocks noGrp="1"/>
          </p:cNvGraphicFramePr>
          <p:nvPr>
            <p:extLst>
              <p:ext uri="{D42A27DB-BD31-4B8C-83A1-F6EECF244321}">
                <p14:modId xmlns:p14="http://schemas.microsoft.com/office/powerpoint/2010/main" val="1874623707"/>
              </p:ext>
            </p:extLst>
          </p:nvPr>
        </p:nvGraphicFramePr>
        <p:xfrm>
          <a:off x="300524" y="1781374"/>
          <a:ext cx="11590952" cy="3571240"/>
        </p:xfrm>
        <a:graphic>
          <a:graphicData uri="http://schemas.openxmlformats.org/drawingml/2006/table">
            <a:tbl>
              <a:tblPr firstRow="1" bandRow="1">
                <a:tableStyleId>{C083E6E3-FA7D-4D7B-A595-EF9225AFEA82}</a:tableStyleId>
              </a:tblPr>
              <a:tblGrid>
                <a:gridCol w="10396634">
                  <a:extLst>
                    <a:ext uri="{9D8B030D-6E8A-4147-A177-3AD203B41FA5}">
                      <a16:colId xmlns:a16="http://schemas.microsoft.com/office/drawing/2014/main" val="494537912"/>
                    </a:ext>
                  </a:extLst>
                </a:gridCol>
                <a:gridCol w="1194318">
                  <a:extLst>
                    <a:ext uri="{9D8B030D-6E8A-4147-A177-3AD203B41FA5}">
                      <a16:colId xmlns:a16="http://schemas.microsoft.com/office/drawing/2014/main" val="2383088181"/>
                    </a:ext>
                  </a:extLst>
                </a:gridCol>
              </a:tblGrid>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Question</a:t>
                      </a: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Answer</a:t>
                      </a:r>
                    </a:p>
                  </a:txBody>
                  <a:tcPr/>
                </a:tc>
                <a:extLst>
                  <a:ext uri="{0D108BD9-81ED-4DB2-BD59-A6C34878D82A}">
                    <a16:rowId xmlns:a16="http://schemas.microsoft.com/office/drawing/2014/main" val="3912703949"/>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Q4: Mo is an apprentice Horticulture Supervisor and has been asked to plant an area to grow vegetables at his workplace. He wants to make it 10.1m long and 4.2m wide. He also needs to put a fence around the garden. He decides to make the fence 11.2m long and 5.0m wide. What is the area between the fence and the garden?</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13.5m m2</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09814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Q5: Charlotte works as an apprentice </a:t>
                      </a:r>
                      <a:r>
                        <a:rPr lang="en-GB" sz="1600" b="0" i="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Boatmaster</a:t>
                      </a:r>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ferry she works on is full when it has ten cars on board. It is also full when it has six trucks on board. The ferryboat never carries cars and trucks at the same time. The ferry made five trips across the river and was full on each trip. It carried a total of 42 cars and trucks across the river. How many cars did the ferry carry altogether in the five trips?</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 trips with 10 cars, 2 trips with 6 trucks</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9040595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Q6: If today is 3 days before Tuesday and tomorrow will be 5 days before Leon’s apprenticeship interview to become an apprentice Business Analyst , what day is his interview on?</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Friday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58540127"/>
                  </a:ext>
                </a:extLst>
              </a:tr>
            </a:tbl>
          </a:graphicData>
        </a:graphic>
      </p:graphicFrame>
    </p:spTree>
    <p:extLst>
      <p:ext uri="{BB962C8B-B14F-4D97-AF65-F5344CB8AC3E}">
        <p14:creationId xmlns:p14="http://schemas.microsoft.com/office/powerpoint/2010/main" val="407214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C3570B-3747-7FED-83F9-4E981321C14F}"/>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FC796A4-91FA-1A0A-2AC4-E94220196C98}"/>
              </a:ext>
            </a:extLst>
          </p:cNvPr>
          <p:cNvSpPr txBox="1">
            <a:spLocks/>
          </p:cNvSpPr>
          <p:nvPr/>
        </p:nvSpPr>
        <p:spPr>
          <a:xfrm>
            <a:off x="467282" y="1443070"/>
            <a:ext cx="108227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Tahoma" panose="020B0604030504040204" pitchFamily="34" charset="0"/>
                <a:ea typeface="Tahoma" panose="020B0604030504040204" pitchFamily="34" charset="0"/>
                <a:cs typeface="Tahoma" panose="020B0604030504040204" pitchFamily="34" charset="0"/>
              </a:rPr>
              <a:t>Which apprenticeships or job roles were mentioned in this activity?</a:t>
            </a:r>
            <a:br>
              <a:rPr lang="en-GB" sz="3200" b="1" dirty="0">
                <a:latin typeface="Tahoma" panose="020B0604030504040204" pitchFamily="34" charset="0"/>
                <a:ea typeface="Tahoma" panose="020B0604030504040204" pitchFamily="34" charset="0"/>
                <a:cs typeface="Tahoma" panose="020B0604030504040204" pitchFamily="34" charset="0"/>
              </a:rPr>
            </a:br>
            <a:endParaRPr lang="en-GB" sz="1600" b="1" dirty="0">
              <a:latin typeface="Tahoma" panose="020B0604030504040204" pitchFamily="34" charset="0"/>
              <a:ea typeface="Tahoma" panose="020B0604030504040204" pitchFamily="34" charset="0"/>
              <a:cs typeface="Tahoma" panose="020B0604030504040204" pitchFamily="34" charset="0"/>
            </a:endParaRPr>
          </a:p>
          <a:p>
            <a:r>
              <a:rPr lang="en-GB" sz="20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Mechanical Engineering</a:t>
            </a:r>
          </a:p>
          <a:p>
            <a:r>
              <a:rPr lang="en-GB" sz="20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Software and Digital</a:t>
            </a:r>
          </a:p>
          <a:p>
            <a:r>
              <a:rPr lang="en-GB" sz="20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Geospatial</a:t>
            </a:r>
          </a:p>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Accountant</a:t>
            </a:r>
          </a:p>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Cashier (Customer Service Assistant)</a:t>
            </a:r>
          </a:p>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Finance assistant</a:t>
            </a:r>
          </a:p>
          <a:p>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E443CD2-7FC4-3F17-3748-1BC3B5B5D706}"/>
              </a:ext>
            </a:extLst>
          </p:cNvPr>
          <p:cNvSpPr txBox="1">
            <a:spLocks/>
          </p:cNvSpPr>
          <p:nvPr/>
        </p:nvSpPr>
        <p:spPr>
          <a:xfrm>
            <a:off x="5350302" y="2621837"/>
            <a:ext cx="6508323" cy="2911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Horticulture Supervisor</a:t>
            </a:r>
          </a:p>
          <a:p>
            <a:r>
              <a:rPr lang="en-GB" sz="2000" dirty="0" err="1">
                <a:solidFill>
                  <a:schemeClr val="dk1"/>
                </a:solidFill>
                <a:latin typeface="Tahoma" panose="020B0604030504040204" pitchFamily="34" charset="0"/>
                <a:ea typeface="Tahoma" panose="020B0604030504040204" pitchFamily="34" charset="0"/>
                <a:cs typeface="Tahoma" panose="020B0604030504040204" pitchFamily="34" charset="0"/>
              </a:rPr>
              <a:t>Boatmaster</a:t>
            </a:r>
            <a:endParaRPr lang="en-GB" sz="2000" dirty="0">
              <a:solidFill>
                <a:schemeClr val="dk1"/>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Business Analyst</a:t>
            </a:r>
          </a:p>
          <a:p>
            <a:endParaRPr lang="en-GB" sz="20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Can you think of any others?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648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C3570B-3747-7FED-83F9-4E981321C14F}"/>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FC796A4-91FA-1A0A-2AC4-E94220196C98}"/>
              </a:ext>
            </a:extLst>
          </p:cNvPr>
          <p:cNvSpPr txBox="1">
            <a:spLocks/>
          </p:cNvSpPr>
          <p:nvPr/>
        </p:nvSpPr>
        <p:spPr>
          <a:xfrm>
            <a:off x="467282" y="1443070"/>
            <a:ext cx="108227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Tahoma" panose="020B0604030504040204" pitchFamily="34" charset="0"/>
                <a:ea typeface="Tahoma" panose="020B0604030504040204" pitchFamily="34" charset="0"/>
                <a:cs typeface="Tahoma" panose="020B0604030504040204" pitchFamily="34" charset="0"/>
              </a:rPr>
              <a:t>Home Learning</a:t>
            </a:r>
          </a:p>
          <a:p>
            <a:pPr marL="0" indent="0">
              <a:buFont typeface="Arial" panose="020B0604020202020204" pitchFamily="34" charse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Research apprenticeship job roles that have a strong link to maths. </a:t>
            </a:r>
          </a:p>
          <a:p>
            <a:pPr marL="0" indent="0">
              <a:buFont typeface="Arial" panose="020B0604020202020204" pitchFamily="34" charset="0"/>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You may need to refer back to the PowerPoint slide or activity sheet.</a:t>
            </a:r>
          </a:p>
          <a:p>
            <a:pPr marL="0" indent="0">
              <a:buFont typeface="Arial" panose="020B0604020202020204" pitchFamily="34" charset="0"/>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Try to write 2-3 maths puzzles related to them.</a:t>
            </a:r>
          </a:p>
          <a:p>
            <a:pPr marL="0" indent="0">
              <a:buFont typeface="Arial" panose="020B0604020202020204" pitchFamily="34" charset="0"/>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You could be really creative with this!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0591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5" ma:contentTypeDescription="Create a new document." ma:contentTypeScope="" ma:versionID="dc8afdf92f9cb18196f814d42d1de41a">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e68cff4699c7d4570045c1d7a56348a7"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D14FC-F9FE-41D1-9C5F-1B46D5567ADA}">
  <ds:schemaRefs>
    <ds:schemaRef ds:uri="http://schemas.microsoft.com/office/2006/metadata/properties"/>
    <ds:schemaRef ds:uri="http://schemas.microsoft.com/office/infopath/2007/PartnerControls"/>
    <ds:schemaRef ds:uri="01cdd075-c344-4c65-8551-ba9dc45e0196"/>
    <ds:schemaRef ds:uri="6c2c260b-7b8b-4528-a165-310b68aa19c0"/>
  </ds:schemaRefs>
</ds:datastoreItem>
</file>

<file path=customXml/itemProps2.xml><?xml version="1.0" encoding="utf-8"?>
<ds:datastoreItem xmlns:ds="http://schemas.openxmlformats.org/officeDocument/2006/customXml" ds:itemID="{F5DE3AED-5FEA-4FCF-83E0-1A68DD6F57E0}">
  <ds:schemaRefs>
    <ds:schemaRef ds:uri="http://schemas.microsoft.com/sharepoint/v3/contenttype/forms"/>
  </ds:schemaRefs>
</ds:datastoreItem>
</file>

<file path=customXml/itemProps3.xml><?xml version="1.0" encoding="utf-8"?>
<ds:datastoreItem xmlns:ds="http://schemas.openxmlformats.org/officeDocument/2006/customXml" ds:itemID="{27669D65-DF8B-45F7-B734-D01D06CA2C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935</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Morrison</dc:creator>
  <cp:lastModifiedBy>Anna Morrison</cp:lastModifiedBy>
  <cp:revision>1</cp:revision>
  <dcterms:created xsi:type="dcterms:W3CDTF">2023-10-22T04:29:39Z</dcterms:created>
  <dcterms:modified xsi:type="dcterms:W3CDTF">2023-10-22T05:44:37Z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